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97" r:id="rId3"/>
    <p:sldId id="282" r:id="rId4"/>
    <p:sldId id="280" r:id="rId5"/>
    <p:sldId id="275" r:id="rId6"/>
    <p:sldId id="268" r:id="rId7"/>
    <p:sldId id="277" r:id="rId8"/>
    <p:sldId id="262" r:id="rId9"/>
    <p:sldId id="286" r:id="rId10"/>
    <p:sldId id="292" r:id="rId11"/>
    <p:sldId id="287" r:id="rId12"/>
    <p:sldId id="288" r:id="rId13"/>
    <p:sldId id="289" r:id="rId14"/>
    <p:sldId id="290" r:id="rId15"/>
    <p:sldId id="291" r:id="rId16"/>
    <p:sldId id="293" r:id="rId17"/>
    <p:sldId id="294" r:id="rId18"/>
    <p:sldId id="296" r:id="rId19"/>
    <p:sldId id="28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64" autoAdjust="0"/>
    <p:restoredTop sz="94660"/>
  </p:normalViewPr>
  <p:slideViewPr>
    <p:cSldViewPr snapToGrid="0">
      <p:cViewPr varScale="1">
        <p:scale>
          <a:sx n="59" d="100"/>
          <a:sy n="59" d="100"/>
        </p:scale>
        <p:origin x="-77" y="-52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69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800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087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11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258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398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651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683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103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287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AF5CD-AB13-4C1E-878D-0FE6DE5DD7AA}" type="datetimeFigureOut">
              <a:rPr lang="ru-RU" smtClean="0"/>
              <a:pPr/>
              <a:t>02.07.2019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E7984-2700-4862-8B69-5DDC328B27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661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837"/>
            <a:ext cx="12192000" cy="687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4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sormovo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Тайный код»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0060" y="698500"/>
            <a:ext cx="3935975" cy="5567363"/>
          </a:xfrm>
        </p:spPr>
      </p:pic>
    </p:spTree>
    <p:extLst>
      <p:ext uri="{BB962C8B-B14F-4D97-AF65-F5344CB8AC3E}">
        <p14:creationId xmlns:p14="http://schemas.microsoft.com/office/powerpoint/2010/main" xmlns="" val="29457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5878512" cy="304800"/>
          </a:xfrm>
        </p:spPr>
        <p:txBody>
          <a:bodyPr>
            <a:noAutofit/>
          </a:bodyPr>
          <a:lstStyle/>
          <a:p>
            <a:r>
              <a:rPr lang="ru-RU" sz="4000" dirty="0" smtClean="0"/>
              <a:t>«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sormovo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Тайный код»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8" r="2508"/>
          <a:stretch>
            <a:fillRect/>
          </a:stretch>
        </p:blipFill>
        <p:spPr>
          <a:xfrm>
            <a:off x="6843188" y="2565400"/>
            <a:ext cx="4807079" cy="3795713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5373" y="1030818"/>
            <a:ext cx="3628627" cy="48381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106" y="1511300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893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 без барьеров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500" y="1690688"/>
            <a:ext cx="6901392" cy="4625975"/>
          </a:xfrm>
        </p:spPr>
      </p:pic>
    </p:spTree>
    <p:extLst>
      <p:ext uri="{BB962C8B-B14F-4D97-AF65-F5344CB8AC3E}">
        <p14:creationId xmlns:p14="http://schemas.microsoft.com/office/powerpoint/2010/main" xmlns="" val="41363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416" y="106362"/>
            <a:ext cx="10515600" cy="1325563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«МИР» нашего детства»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44521">
            <a:off x="6263766" y="2392131"/>
            <a:ext cx="4988228" cy="37411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5552">
            <a:off x="3692129" y="1320285"/>
            <a:ext cx="4843468" cy="3632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3038">
            <a:off x="840422" y="2336267"/>
            <a:ext cx="4597356" cy="369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22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4200" y="365125"/>
            <a:ext cx="10515600" cy="1325563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«Сад имени»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9990" y="3198907"/>
            <a:ext cx="4611159" cy="34583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7400" y="1574799"/>
            <a:ext cx="4152900" cy="3454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942" y="1574799"/>
            <a:ext cx="4710327" cy="33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72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49721" cy="467051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Мультипликационный 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фильм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Сормово»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3380" y="318481"/>
            <a:ext cx="4572001" cy="6248972"/>
          </a:xfrm>
        </p:spPr>
      </p:pic>
    </p:spTree>
    <p:extLst>
      <p:ext uri="{BB962C8B-B14F-4D97-AF65-F5344CB8AC3E}">
        <p14:creationId xmlns:p14="http://schemas.microsoft.com/office/powerpoint/2010/main" xmlns="" val="101045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5200"/>
            <a:ext cx="10515600" cy="1244600"/>
          </a:xfrm>
        </p:spPr>
        <p:txBody>
          <a:bodyPr>
            <a:noAutofit/>
          </a:bodyPr>
          <a:lstStyle/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5318" y="360607"/>
            <a:ext cx="7186411" cy="6233375"/>
          </a:xfrm>
        </p:spPr>
      </p:pic>
    </p:spTree>
    <p:extLst>
      <p:ext uri="{BB962C8B-B14F-4D97-AF65-F5344CB8AC3E}">
        <p14:creationId xmlns:p14="http://schemas.microsoft.com/office/powerpoint/2010/main" xmlns="" val="35617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2409"/>
            <a:ext cx="4076700" cy="517293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«Наш двор»</a:t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8372" y="206063"/>
            <a:ext cx="5447763" cy="6362162"/>
          </a:xfrm>
        </p:spPr>
      </p:pic>
    </p:spTree>
    <p:extLst>
      <p:ext uri="{BB962C8B-B14F-4D97-AF65-F5344CB8AC3E}">
        <p14:creationId xmlns:p14="http://schemas.microsoft.com/office/powerpoint/2010/main" xmlns="" val="36555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Городской рыболовный фестиваль «Клёвый Нижний»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329" y="1641194"/>
            <a:ext cx="10515600" cy="45257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-1066800" y="10204450"/>
            <a:ext cx="7534275" cy="207963"/>
          </a:xfrm>
          <a:prstGeom prst="rect">
            <a:avLst/>
          </a:prstGeom>
          <a:solidFill>
            <a:srgbClr val="39473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лого мара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2774" y="3517371"/>
            <a:ext cx="4333875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23"/>
          <p:cNvGrpSpPr>
            <a:grpSpLocks/>
          </p:cNvGrpSpPr>
          <p:nvPr/>
        </p:nvGrpSpPr>
        <p:grpSpPr bwMode="auto">
          <a:xfrm>
            <a:off x="1228254" y="2417482"/>
            <a:ext cx="4968875" cy="2713318"/>
            <a:chOff x="0" y="0"/>
            <a:chExt cx="65608" cy="33281"/>
          </a:xfrm>
        </p:grpSpPr>
        <p:sp>
          <p:nvSpPr>
            <p:cNvPr id="6" name="Блок-схема: объединение 22"/>
            <p:cNvSpPr>
              <a:spLocks noChangeArrowheads="1"/>
            </p:cNvSpPr>
            <p:nvPr/>
          </p:nvSpPr>
          <p:spPr bwMode="auto">
            <a:xfrm>
              <a:off x="43401" y="6356"/>
              <a:ext cx="22207" cy="8313"/>
            </a:xfrm>
            <a:prstGeom prst="flowChartMerge">
              <a:avLst/>
            </a:prstGeom>
            <a:solidFill>
              <a:srgbClr val="F2F2F2"/>
            </a:solidFill>
            <a:ln>
              <a:noFill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Равнобедренный треугольник 7"/>
            <p:cNvSpPr>
              <a:spLocks noChangeArrowheads="1"/>
            </p:cNvSpPr>
            <p:nvPr/>
          </p:nvSpPr>
          <p:spPr bwMode="auto">
            <a:xfrm rot="5400000">
              <a:off x="12525" y="-12525"/>
              <a:ext cx="29527" cy="54578"/>
            </a:xfrm>
            <a:prstGeom prst="triangle">
              <a:avLst>
                <a:gd name="adj" fmla="val 50000"/>
              </a:avLst>
            </a:prstGeom>
            <a:solidFill>
              <a:srgbClr val="325265"/>
            </a:solidFill>
            <a:ln>
              <a:noFill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Равнобедренный треугольник 10"/>
            <p:cNvSpPr>
              <a:spLocks noChangeArrowheads="1"/>
            </p:cNvSpPr>
            <p:nvPr/>
          </p:nvSpPr>
          <p:spPr bwMode="auto">
            <a:xfrm rot="6965207">
              <a:off x="34316" y="-7954"/>
              <a:ext cx="12236" cy="31566"/>
            </a:xfrm>
            <a:prstGeom prst="triangle">
              <a:avLst>
                <a:gd name="adj" fmla="val 50000"/>
              </a:avLst>
            </a:prstGeom>
            <a:solidFill>
              <a:srgbClr val="FB7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Равнобедренный треугольник 9"/>
            <p:cNvSpPr>
              <a:spLocks noChangeArrowheads="1"/>
            </p:cNvSpPr>
            <p:nvPr/>
          </p:nvSpPr>
          <p:spPr bwMode="auto">
            <a:xfrm rot="5226506">
              <a:off x="5044" y="6474"/>
              <a:ext cx="23450" cy="30163"/>
            </a:xfrm>
            <a:prstGeom prst="triangle">
              <a:avLst>
                <a:gd name="adj" fmla="val 50000"/>
              </a:avLst>
            </a:prstGeom>
            <a:solidFill>
              <a:srgbClr val="E1C643"/>
            </a:solidFill>
            <a:ln>
              <a:noFill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" name="Рисунок 18" descr="ÐÐ°ÑÑÐ¸Ð½ÐºÐ¸ Ð¿Ð¾ Ð·Ð°Ð¿ÑÐ¾ÑÑ ÐÐÐ ÐÐÐÐ¦ÐÐÐ¯ Ð ÐÐ¡ÐÐÐ¡Ð¬ ÐÐÐ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6681079">
              <a:off x="8606" y="-2670"/>
              <a:ext cx="22263" cy="38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6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6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6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6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6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6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6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6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64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64125" algn="l"/>
              </a:tabLst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64125" algn="l"/>
              </a:tabLst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ru-RU" alt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64125" algn="l"/>
              </a:tabLst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576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837"/>
            <a:ext cx="12192000" cy="687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6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Фестиваль православных хоров</a:t>
            </a:r>
            <a:endParaRPr lang="ru-RU" sz="3600" b="1" dirty="0"/>
          </a:p>
        </p:txBody>
      </p:sp>
      <p:pic>
        <p:nvPicPr>
          <p:cNvPr id="4" name="Picture 2" descr="C:\Users\Елизарова\Desktop\мейзу\Фестиваль ХОРОВ\IMG-20190516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232" y="1591850"/>
            <a:ext cx="6235404" cy="4676553"/>
          </a:xfrm>
          <a:prstGeom prst="rect">
            <a:avLst/>
          </a:prstGeom>
          <a:noFill/>
        </p:spPr>
      </p:pic>
      <p:pic>
        <p:nvPicPr>
          <p:cNvPr id="2050" name="Picture 2" descr="C:\Users\Елизарова\Desktop\мейзу\Фестиваль ХОРОВ\IMG-20190516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1776" y="896112"/>
            <a:ext cx="4104894" cy="5473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Фестиваль «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МамаСлётНН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308" y="2111644"/>
            <a:ext cx="5801784" cy="4351338"/>
          </a:xfrm>
        </p:spPr>
      </p:pic>
      <p:pic>
        <p:nvPicPr>
          <p:cNvPr id="1027" name="Picture 3" descr="C:\Users\Елизарова\Desktop\мейзу\Культурный район\ММП КУРА\IMG-e5a74e65cb5baec1518282f971e5953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816" y="1298448"/>
            <a:ext cx="5315712" cy="3806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99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Фестиваль уличного искусства «Место»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819" y="2946367"/>
            <a:ext cx="4581526" cy="343614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9002" y="1248486"/>
            <a:ext cx="4151894" cy="343324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016" y="1410544"/>
            <a:ext cx="4039424" cy="30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9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952500"/>
            <a:ext cx="10197247" cy="63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«Почитать на «Пятачке»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473" y="3351404"/>
            <a:ext cx="4980560" cy="312305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577" y="1081794"/>
            <a:ext cx="4343482" cy="266724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296" y="972066"/>
            <a:ext cx="4195375" cy="559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18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173856" y="241540"/>
            <a:ext cx="10456653" cy="1084023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«Марафон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ормовских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экскурсий»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8254" y="2999231"/>
            <a:ext cx="3489490" cy="3474721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6240" y="1590792"/>
            <a:ext cx="4023360" cy="396876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472" y="1122026"/>
            <a:ext cx="4041648" cy="325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69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700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Премьерная сессия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Биеннале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театрального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</a:t>
            </a:r>
            <a:r>
              <a:rPr lang="ru-RU" sz="3600" b="1" dirty="0" smtClean="0"/>
              <a:t>ва «Новые ступени»</a:t>
            </a:r>
            <a:endParaRPr lang="ru-RU" sz="3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519" y="1112393"/>
            <a:ext cx="3065761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8248" y="2195766"/>
            <a:ext cx="3150368" cy="4351338"/>
          </a:xfrm>
        </p:spPr>
      </p:pic>
      <p:pic>
        <p:nvPicPr>
          <p:cNvPr id="3076" name="Picture 4" descr="C:\Users\Елизарова\Desktop\мейзу\Культурный район\ММП КУРА\IMG-64d8aba6eab2fab17b0cbdcc1e38300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6512" y="1591056"/>
            <a:ext cx="3717036" cy="4956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27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Елизарова\Desktop\мейзу\Культурный район\ММП КУРА\P90518-185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584" y="3401568"/>
            <a:ext cx="4334256" cy="3236976"/>
          </a:xfrm>
          <a:prstGeom prst="rect">
            <a:avLst/>
          </a:prstGeom>
          <a:noFill/>
        </p:spPr>
      </p:pic>
      <p:pic>
        <p:nvPicPr>
          <p:cNvPr id="4098" name="Picture 2" descr="C:\Users\Елизарова\Desktop\мейзу\Культурный район\ММП КУРА\IMG-cf52dd4086d3982e80a7ffdb898dae4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112" y="438912"/>
            <a:ext cx="5380736" cy="3026664"/>
          </a:xfrm>
          <a:prstGeom prst="rect">
            <a:avLst/>
          </a:prstGeom>
          <a:noFill/>
        </p:spPr>
      </p:pic>
      <p:pic>
        <p:nvPicPr>
          <p:cNvPr id="4101" name="Picture 5" descr="C:\Users\Елизарова\Desktop\мейзу\Культурный район\ММП КУРА\IMG-41883137617bcc1a771262b73ef99eb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1936" y="1097280"/>
            <a:ext cx="5295392" cy="3971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064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Игроград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Юбилейном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813261" y="2436725"/>
            <a:ext cx="4794078" cy="330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506049" y="2637017"/>
            <a:ext cx="4799901" cy="2895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539" y="2516348"/>
            <a:ext cx="4794074" cy="31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1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</TotalTime>
  <Words>74</Words>
  <Application>Microsoft Office PowerPoint</Application>
  <PresentationFormat>Произвольный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Фестиваль православных хоров</vt:lpstr>
      <vt:lpstr>Фестиваль «МамаСлётНН»</vt:lpstr>
      <vt:lpstr>Фестиваль уличного искусства «Место»</vt:lpstr>
      <vt:lpstr>Проект «Почитать на «Пятачке» </vt:lpstr>
      <vt:lpstr>«Марафон сормовских экскурсий»</vt:lpstr>
      <vt:lpstr>Премьерная сессия Биеннале театрального искусства «Новые ступени»</vt:lpstr>
      <vt:lpstr>Слайд 8</vt:lpstr>
      <vt:lpstr>Игроград на Юбилейном</vt:lpstr>
      <vt:lpstr>#sormovo:_Тайный код»</vt:lpstr>
      <vt:lpstr>«#sormovo:_Тайный код»</vt:lpstr>
      <vt:lpstr>Кино без барьеров</vt:lpstr>
      <vt:lpstr>«МИР» нашего детства»</vt:lpstr>
      <vt:lpstr>«Сад имени»</vt:lpstr>
      <vt:lpstr>Мультипликационный  фильм  «Сормово»</vt:lpstr>
      <vt:lpstr>Слайд 16</vt:lpstr>
      <vt:lpstr>Проект  «Наш двор» </vt:lpstr>
      <vt:lpstr>Городской рыболовный фестиваль «Клёвый Нижний»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Test</dc:creator>
  <cp:lastModifiedBy>Елизарова</cp:lastModifiedBy>
  <cp:revision>36</cp:revision>
  <dcterms:created xsi:type="dcterms:W3CDTF">2019-06-11T06:42:27Z</dcterms:created>
  <dcterms:modified xsi:type="dcterms:W3CDTF">2019-07-02T06:37:49Z</dcterms:modified>
</cp:coreProperties>
</file>